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01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8D6F1-8145-46A1-89E0-7A020A015E56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5D115-68B4-40DD-B17C-98FB040BA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1828800"/>
            <a:ext cx="4724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11/22/2012</a:t>
            </a:r>
          </a:p>
          <a:p>
            <a:endParaRPr lang="en-US" dirty="0" smtClean="0"/>
          </a:p>
          <a:p>
            <a:r>
              <a:rPr lang="en-US" dirty="0" smtClean="0"/>
              <a:t>MOSES Altamira </a:t>
            </a:r>
            <a:r>
              <a:rPr lang="en-US" dirty="0" err="1" smtClean="0"/>
              <a:t>Chemotype</a:t>
            </a:r>
            <a:r>
              <a:rPr lang="en-US" dirty="0" smtClean="0"/>
              <a:t> Viewer</a:t>
            </a:r>
          </a:p>
          <a:p>
            <a:r>
              <a:rPr lang="en-US" dirty="0" smtClean="0"/>
              <a:t>(prototype)</a:t>
            </a:r>
          </a:p>
          <a:p>
            <a:endParaRPr lang="en-US" dirty="0"/>
          </a:p>
          <a:p>
            <a:r>
              <a:rPr lang="en-US" dirty="0" smtClean="0"/>
              <a:t>661 Altamira </a:t>
            </a:r>
            <a:r>
              <a:rPr lang="en-US" dirty="0" err="1" smtClean="0"/>
              <a:t>chemotypes</a:t>
            </a:r>
            <a:r>
              <a:rPr lang="en-US" dirty="0" smtClean="0"/>
              <a:t> in </a:t>
            </a:r>
            <a:r>
              <a:rPr lang="en-US" dirty="0" err="1" smtClean="0"/>
              <a:t>subgraph</a:t>
            </a:r>
            <a:r>
              <a:rPr lang="en-US" dirty="0" smtClean="0"/>
              <a:t> editor</a:t>
            </a:r>
          </a:p>
          <a:p>
            <a:endParaRPr lang="en-US" dirty="0"/>
          </a:p>
          <a:p>
            <a:r>
              <a:rPr lang="en-US" dirty="0" smtClean="0"/>
              <a:t>TOXCST_v4b_1892_19Sep2012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8341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52448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"/>
            <a:ext cx="89209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39200" cy="679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8839200" cy="679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63000" cy="673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8991600" cy="691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0"/>
            <a:ext cx="8920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ular Callout 2"/>
          <p:cNvSpPr/>
          <p:nvPr/>
        </p:nvSpPr>
        <p:spPr>
          <a:xfrm>
            <a:off x="6934200" y="5715000"/>
            <a:ext cx="1524000" cy="304800"/>
          </a:xfrm>
          <a:prstGeom prst="wedgeRoundRectCallout">
            <a:avLst>
              <a:gd name="adj1" fmla="val -77724"/>
              <a:gd name="adj2" fmla="val -267709"/>
              <a:gd name="adj3" fmla="val 16667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Chemotype</a:t>
            </a:r>
            <a:r>
              <a:rPr lang="en-US" sz="1400" dirty="0" smtClean="0">
                <a:solidFill>
                  <a:schemeClr val="tx1"/>
                </a:solidFill>
              </a:rPr>
              <a:t> name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7391400" y="4419600"/>
            <a:ext cx="1295400" cy="304800"/>
          </a:xfrm>
          <a:prstGeom prst="wedgeRoundRectCallout">
            <a:avLst>
              <a:gd name="adj1" fmla="val -16474"/>
              <a:gd name="adj2" fmla="val -283334"/>
              <a:gd name="adj3" fmla="val 16667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Chemotype</a:t>
            </a:r>
            <a:r>
              <a:rPr lang="en-US" sz="1400" dirty="0" smtClean="0">
                <a:solidFill>
                  <a:schemeClr val="tx1"/>
                </a:solidFill>
              </a:rPr>
              <a:t> ID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2514600" y="3276600"/>
            <a:ext cx="1752600" cy="381000"/>
          </a:xfrm>
          <a:prstGeom prst="wedgeRoundRectCallout">
            <a:avLst>
              <a:gd name="adj1" fmla="val -76161"/>
              <a:gd name="adj2" fmla="val 19791"/>
              <a:gd name="adj3" fmla="val 16667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Frequency: </a:t>
            </a:r>
            <a:r>
              <a:rPr lang="en-US" sz="1100" dirty="0" err="1" smtClean="0">
                <a:solidFill>
                  <a:schemeClr val="tx1"/>
                </a:solidFill>
              </a:rPr>
              <a:t>chemotype</a:t>
            </a:r>
            <a:r>
              <a:rPr lang="en-US" sz="1100" dirty="0" smtClean="0">
                <a:solidFill>
                  <a:schemeClr val="tx1"/>
                </a:solidFill>
              </a:rPr>
              <a:t> present in 23/1892 cmpds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2743200" y="6019800"/>
            <a:ext cx="2057400" cy="381000"/>
          </a:xfrm>
          <a:prstGeom prst="wedgeRoundRectCallout">
            <a:avLst>
              <a:gd name="adj1" fmla="val -43212"/>
              <a:gd name="adj2" fmla="val 107291"/>
              <a:gd name="adj3" fmla="val 16667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Coverage: 467/661 </a:t>
            </a:r>
            <a:r>
              <a:rPr lang="en-US" sz="1100" dirty="0" err="1" smtClean="0">
                <a:solidFill>
                  <a:schemeClr val="tx1"/>
                </a:solidFill>
              </a:rPr>
              <a:t>chemotypes</a:t>
            </a:r>
            <a:r>
              <a:rPr lang="en-US" sz="1100" dirty="0" smtClean="0">
                <a:solidFill>
                  <a:schemeClr val="tx1"/>
                </a:solidFill>
              </a:rPr>
              <a:t> are found in TOXCST_1892 set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209800" y="4419600"/>
            <a:ext cx="1676400" cy="381000"/>
          </a:xfrm>
          <a:prstGeom prst="wedgeRoundRectCallout">
            <a:avLst>
              <a:gd name="adj1" fmla="val -36512"/>
              <a:gd name="adj2" fmla="val 149791"/>
              <a:gd name="adj3" fmla="val 16667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Aromatic bonds indicated with gray cloud</a:t>
            </a:r>
            <a:endParaRPr lang="en-US" sz="105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0022"/>
            <a:ext cx="8686800" cy="6677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390" y="228600"/>
            <a:ext cx="862361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58200" cy="6502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2361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902" y="0"/>
            <a:ext cx="9020098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81" y="0"/>
            <a:ext cx="8738219" cy="671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41</Words>
  <Application>Microsoft Office PowerPoint</Application>
  <PresentationFormat>Letter Paper (8.5x11 in)</PresentationFormat>
  <Paragraphs>13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</dc:creator>
  <cp:lastModifiedBy>aricha02</cp:lastModifiedBy>
  <cp:revision>5</cp:revision>
  <dcterms:created xsi:type="dcterms:W3CDTF">2012-11-23T02:55:18Z</dcterms:created>
  <dcterms:modified xsi:type="dcterms:W3CDTF">2012-11-29T19:44:59Z</dcterms:modified>
</cp:coreProperties>
</file>